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" id="{8756754D-4857-F646-B863-B0B41C5D9782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C91"/>
    <a:srgbClr val="FFB25B"/>
    <a:srgbClr val="7BA4DB"/>
    <a:srgbClr val="B06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/>
    <p:restoredTop sz="94641"/>
  </p:normalViewPr>
  <p:slideViewPr>
    <p:cSldViewPr snapToGrid="0" snapToObjects="1">
      <p:cViewPr varScale="1">
        <p:scale>
          <a:sx n="74" d="100"/>
          <a:sy n="7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3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5" Type="http://schemas.microsoft.com/office/2015/10/relationships/revisionInfo" Target="revisionInfo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93649-4D46-3948-8823-E36247BFE9EA}" type="datetimeFigureOut">
              <a:rPr lang="fi-FI" smtClean="0"/>
              <a:t>28.6.2018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DAF34-3B5E-6847-ADC1-84C6FBE5712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880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782B7-6637-BC48-8F7C-EB09F2F3B71E}" type="datetimeFigureOut">
              <a:rPr lang="fi-FI" smtClean="0"/>
              <a:t>28.6.2018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88CF-1840-A44D-A803-2BE186F37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629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n paikkamerkki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3" y="442913"/>
            <a:ext cx="11287125" cy="59769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pic>
      <p:sp>
        <p:nvSpPr>
          <p:cNvPr id="6" name="Suorakulmi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DC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981" y="5328030"/>
            <a:ext cx="1708037" cy="8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DDC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434677" y="406830"/>
            <a:ext cx="11322644" cy="6044339"/>
          </a:xfrm>
          <a:prstGeom prst="rect">
            <a:avLst/>
          </a:prstGeom>
          <a:solidFill>
            <a:srgbClr val="ADD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813079"/>
            <a:ext cx="10515600" cy="29621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DC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434678" y="406831"/>
            <a:ext cx="11322644" cy="604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23900"/>
            <a:ext cx="6096000" cy="966788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07757"/>
            <a:ext cx="6096000" cy="41692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9487" y="544765"/>
            <a:ext cx="1945341" cy="469522"/>
          </a:xfrm>
          <a:prstGeom prst="rect">
            <a:avLst/>
          </a:prstGeom>
        </p:spPr>
      </p:pic>
      <p:sp useBgFill="1"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7337722" y="406831"/>
            <a:ext cx="4419600" cy="603524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000">
                <a:latin typeface="Geomanist" charset="0"/>
                <a:ea typeface="Geomanist" charset="0"/>
                <a:cs typeface="Geomanis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DC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434678" y="406831"/>
            <a:ext cx="11322644" cy="604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23900"/>
            <a:ext cx="9215828" cy="966788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54600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296322" y="1825625"/>
            <a:ext cx="5057478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0337691" y="657277"/>
            <a:ext cx="1135967" cy="55001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DC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434678" y="406831"/>
            <a:ext cx="11322644" cy="604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23900"/>
            <a:ext cx="9215828" cy="966788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numCol="2" spcCol="360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0337691" y="657277"/>
            <a:ext cx="1135967" cy="55001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tekst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DC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434678" y="406831"/>
            <a:ext cx="11322644" cy="604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5891346" y="1067835"/>
            <a:ext cx="6177287" cy="50537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sz="1000">
                <a:latin typeface="Geomanist" charset="0"/>
                <a:ea typeface="Geomanist" charset="0"/>
                <a:cs typeface="Geomanis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0337691" y="657277"/>
            <a:ext cx="1135967" cy="550017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831850" y="889000"/>
            <a:ext cx="683895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dirty="0" err="1"/>
              <a:t>Egestas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vel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erat</a:t>
            </a:r>
            <a:r>
              <a:rPr lang="fi-FI" dirty="0"/>
              <a:t> </a:t>
            </a:r>
            <a:r>
              <a:rPr lang="fi-FI" dirty="0" err="1"/>
              <a:t>vulputate</a:t>
            </a:r>
            <a:r>
              <a:rPr lang="fi-FI" dirty="0"/>
              <a:t>, </a:t>
            </a:r>
            <a:r>
              <a:rPr lang="fi-FI" dirty="0" err="1"/>
              <a:t>ac</a:t>
            </a:r>
            <a:r>
              <a:rPr lang="fi-FI" dirty="0"/>
              <a:t> </a:t>
            </a:r>
            <a:r>
              <a:rPr lang="fi-FI" dirty="0" err="1"/>
              <a:t>lacus</a:t>
            </a:r>
            <a:r>
              <a:rPr lang="fi-FI" dirty="0"/>
              <a:t> </a:t>
            </a:r>
            <a:r>
              <a:rPr lang="fi-FI" dirty="0" err="1"/>
              <a:t>nascetur</a:t>
            </a:r>
            <a:r>
              <a:rPr lang="fi-FI" dirty="0"/>
              <a:t>, tempus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pellentesque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sociis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0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tekst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DC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434678" y="406831"/>
            <a:ext cx="11322644" cy="604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23900"/>
            <a:ext cx="9215828" cy="9667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LOREM IPSUM DOLOR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6497934" y="1825624"/>
            <a:ext cx="5057478" cy="435133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0" indent="0">
              <a:buNone/>
              <a:defRPr sz="1000">
                <a:latin typeface="Geomanist" charset="0"/>
                <a:ea typeface="Geomanist" charset="0"/>
                <a:cs typeface="Geomanis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0337691" y="657277"/>
            <a:ext cx="1135967" cy="550017"/>
          </a:xfrm>
          <a:prstGeom prst="rect">
            <a:avLst/>
          </a:prstGeom>
        </p:spPr>
      </p:pic>
      <p:sp>
        <p:nvSpPr>
          <p:cNvPr id="1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45782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Egestas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vulputate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nascetur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tempus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pellentesque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eget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sociis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integer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et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pellentesque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nascetur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Mollis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interdum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viverra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massa,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rutrum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netus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et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pellentesque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nascetur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Mollis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quisque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interdum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morbi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viverra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massa,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rutrum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ohj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eomanist" charset="0"/>
                <a:ea typeface="Geomanist" charset="0"/>
                <a:cs typeface="Geomanis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838200" y="2853144"/>
            <a:ext cx="10515600" cy="1325563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12744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33078" y="6467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980DD5E-BC03-4341-8A7C-FB6D2466AC88}" type="datetime1">
              <a:rPr lang="fi-FI" smtClean="0"/>
              <a:t>28.6.2018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467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090322" y="6467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CDE907-3AAD-924B-8FDE-56BC228872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on paikkamerkki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4495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6" r:id="rId4"/>
    <p:sldLayoutId id="2147483661" r:id="rId5"/>
    <p:sldLayoutId id="2147483651" r:id="rId6"/>
    <p:sldLayoutId id="2147483660" r:id="rId7"/>
    <p:sldLayoutId id="214748366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446692" y="375095"/>
            <a:ext cx="6589986" cy="16004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b="1" spc="3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TIETOA, OHJAUSTA JA NEUVONTAA</a:t>
            </a:r>
          </a:p>
          <a:p>
            <a:pPr algn="ctr"/>
            <a:r>
              <a:rPr lang="fi-FI" sz="2000" b="1" spc="3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IKÄHELPISTÄ </a:t>
            </a:r>
          </a:p>
          <a:p>
            <a:pPr algn="ctr"/>
            <a:endParaRPr lang="fi-FI" sz="2000" b="1" spc="3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sz="2000" b="1" spc="3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1" y="2074451"/>
            <a:ext cx="6589986" cy="4415688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126014" y="2074451"/>
            <a:ext cx="4603531" cy="4415688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i-FI" sz="20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AVOIMET OVET IKÄHELPISSÄ </a:t>
            </a:r>
            <a:br>
              <a:rPr lang="fi-FI" sz="20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15.8.2018 </a:t>
            </a: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klo 10  - 15 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TERVETULOA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TUTUSTUMAAN UUSIIN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TILOIHIMME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TAPAAMAAN PALVELUOHJAUKSEN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HENKILÖKUNTAA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KAHVITARJOILUN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LOMASSA!</a:t>
            </a:r>
            <a:b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b="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Osoite</a:t>
            </a:r>
            <a:r>
              <a:rPr lang="fi-FI" sz="1600" b="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Vanhusten palvelukeskus </a:t>
            </a:r>
            <a:br>
              <a:rPr lang="fi-FI" sz="1600" b="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b="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Ojamonkatu 34, 08100 Lohja. </a:t>
            </a:r>
            <a:br>
              <a:rPr lang="fi-FI" sz="1600" b="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1300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41" y="5422418"/>
            <a:ext cx="1707028" cy="829128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7126014" y="384375"/>
            <a:ext cx="4603531" cy="160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Ikähelpin puhelin palvelee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maanantaista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torstaihin klo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9-14, puh 044 – 369 2444.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Vastaanotto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tiistaisin ilman ajanvarausta klo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14 </a:t>
            </a:r>
            <a:r>
              <a:rPr lang="fi-FI" sz="1600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 muina aikoina ajanvarauksella. </a:t>
            </a:r>
            <a:endParaRPr lang="fi-FI" b="1" spc="3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600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5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3">
      <a:dk1>
        <a:srgbClr val="000000"/>
      </a:dk1>
      <a:lt1>
        <a:srgbClr val="FEFFFF"/>
      </a:lt1>
      <a:dk2>
        <a:srgbClr val="3F403F"/>
      </a:dk2>
      <a:lt2>
        <a:srgbClr val="FEFFFF"/>
      </a:lt2>
      <a:accent1>
        <a:srgbClr val="A05EB5"/>
      </a:accent1>
      <a:accent2>
        <a:srgbClr val="FFB25B"/>
      </a:accent2>
      <a:accent3>
        <a:srgbClr val="7BA3DA"/>
      </a:accent3>
      <a:accent4>
        <a:srgbClr val="7BBD00"/>
      </a:accent4>
      <a:accent5>
        <a:srgbClr val="8DC8D4"/>
      </a:accent5>
      <a:accent6>
        <a:srgbClr val="ADDC91"/>
      </a:accent6>
      <a:hlink>
        <a:srgbClr val="FBEED7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3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Geomanist</vt:lpstr>
      <vt:lpstr>Times New Roman</vt:lpstr>
      <vt:lpstr>Office-teema</vt:lpstr>
      <vt:lpstr>AVOIMET OVET IKÄHELPISSÄ  15.8.2018 klo 10  - 15     TERVETULOA TUTUSTUMAAN UUSIIN TILOIHIMME JA TAPAAMAAN PALVELUOHJAUKSEN HENKILÖKUNTAA KAHVITARJOILUN LOMASSA!  Osoite: Vanhusten palvelukeskus  Ojamonkatu 34, 08100 Lohja.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Margit</dc:creator>
  <cp:lastModifiedBy>Yletyinen Päivi</cp:lastModifiedBy>
  <cp:revision>85</cp:revision>
  <cp:lastPrinted>2017-04-13T09:19:39Z</cp:lastPrinted>
  <dcterms:created xsi:type="dcterms:W3CDTF">2017-04-13T07:54:47Z</dcterms:created>
  <dcterms:modified xsi:type="dcterms:W3CDTF">2018-06-28T05:28:08Z</dcterms:modified>
</cp:coreProperties>
</file>